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u Xinyi" initials="WX" lastIdx="1" clrIdx="0">
    <p:extLst>
      <p:ext uri="{19B8F6BF-5375-455C-9EA6-DF929625EA0E}">
        <p15:presenceInfo xmlns:p15="http://schemas.microsoft.com/office/powerpoint/2012/main" userId="873282b0c132cee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94CE"/>
    <a:srgbClr val="16A4E5"/>
    <a:srgbClr val="0C4991"/>
    <a:srgbClr val="3F6FA8"/>
    <a:srgbClr val="ECB69A"/>
    <a:srgbClr val="748EC9"/>
    <a:srgbClr val="DE8714"/>
    <a:srgbClr val="EDEDED"/>
    <a:srgbClr val="18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9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672" y="1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9C4498-8D38-48D7-88B6-04AE45231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37A6F8B-E28F-4920-B526-243B6B0389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6FC968-904C-443F-8F88-8CAB35763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99A356-4812-4CE3-B0C0-72F17535F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C6A822-6444-4A2C-B46D-C104F9405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581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4E0ACE-77C7-4B5B-A6DF-11AE80C01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3011203-850F-41CB-A7F4-2DA31320FD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8691DA-46DE-46ED-8E71-7249EF4A3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1A390D-5D27-4EC8-B1D0-D1F879A13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AD4F53-AB6D-4DD0-A2D1-5EF7C679D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021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CA1D31E-7A91-4197-82AE-F7DCB762B5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75CD35C-E569-40A1-8771-CEA9C7CCAF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C08CDD-7D1E-4B07-B63A-2493EDBC6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4FF10D-133F-45C6-8E4B-61AEE1939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3D9526-A20C-4BE7-8B1E-F23CA161C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623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1EAE12-ADA6-4593-B8CA-2EFB6DF6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184D01-801C-46C0-A520-CE2040327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36A8EF-1D67-496A-B6B8-D53CFB55B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12CE01-09D6-4B57-B1D2-718B9C178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1ACF4F-D114-4B4E-AC78-87C74D8A9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523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C4A25-9B91-49C2-BB6E-0F04C8F1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C31CB6-1574-4F3A-840E-FD1FFC040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FF2DD1-B176-493F-A17A-AF02F9F8C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DDECDA-48EA-4139-BB35-0CACDF7AF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96F17F-171A-4400-ABD5-939B19C7C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470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89E643-BB2A-4E97-8696-9A8B20186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FE6E28-F7B0-46E3-AF28-3180E0FC56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193BA0-DEC2-485D-93B5-6553957DB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35BE1F-C50D-4F11-94E5-5CB50F30F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8F7F15-3584-41F3-9A12-899BC6ABE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910C08-0926-4410-A528-6CE70AFA4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030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184C09-757A-48E8-BDAD-E1062825E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A4BF21-9276-4930-BAC9-E2EDFA14C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806B202-FDC3-4F08-8DC5-855124E77A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CDEC664-7B05-4045-AD87-CCBD348689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828AABA-0B83-41B3-AA76-C2772E1411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747B62F-BA7B-4122-8C07-A34A89BAE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FE4C47E-2D95-45FC-9ADB-8FB2B94C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7A1D55E-0E81-4F14-9CCC-5D89D5FA5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920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009033-04EB-4FE8-B84C-8F6763824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E14D9FC-AB3A-4518-B03A-B89E020E4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260FD67-B58F-46E9-80CF-DE7107462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5C120B0-0AD9-4F4C-AF0C-5972957C8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105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2426ED7-20CB-4CF6-A20A-E587685A1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1B65D70-FECC-4ED1-84CD-CF83A2281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64AAF2-12CA-4E59-9D09-E5CE25403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233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CEEB4C-4586-4C03-AAF0-138DFAFE6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E5344A-5345-4CF8-A464-0D7AFB53B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3A3CE24-8828-432A-B22D-8B2F611E85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E19E4C-E3B9-4DC5-BDDA-A344D1890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B6BE69-8AD0-4C35-AE9F-4F5E88267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C51EF5B-3A7A-4B64-8AAC-6F6DEBC34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326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AF77DB-D544-4003-8AB1-541C5E892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BE97604-1982-4A75-870D-8886C0856A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881B0B-D3FF-4209-A026-4C8591310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9FC059-78A1-48AE-B409-F52C94CA1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2D1F-0DC7-436C-AA92-0DD7F6C44788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65760F-23C9-4AB4-AC8C-5B3473B57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42D028-729F-4270-8822-9A4A76D69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57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C5ADDF3-7949-40EE-B339-9BC290567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A6E7B8-5AE3-45CF-B9A6-4ECAAD0DF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75DA40-ABFE-47CA-B779-D6C099447F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32D1F-0DC7-436C-AA92-0DD7F6C44788}" type="datetimeFigureOut">
              <a:rPr lang="zh-CN" altLang="en-US" smtClean="0"/>
              <a:t>2020/5/25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35ACE1-EDE3-4256-A85C-25C3E8192C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A7F3E1-73C7-492E-93D5-B25C5968A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D7A65-708D-4573-A56F-91D53A563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154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64592FFD-224D-42E6-9E20-0CBCF181459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94D8C1C-DA46-4883-BE88-B56656B761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0" y="0"/>
              <a:ext cx="6096000" cy="342900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A10E93D-7D4A-45F0-85B0-CD88FE6E6916}"/>
                </a:ext>
              </a:extLst>
            </p:cNvPr>
            <p:cNvSpPr/>
            <p:nvPr/>
          </p:nvSpPr>
          <p:spPr>
            <a:xfrm>
              <a:off x="6096000" y="0"/>
              <a:ext cx="6096000" cy="3429000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2C85736-CB0A-478E-A53F-8806DCADB0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3429000"/>
              <a:ext cx="6096000" cy="342900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D07D9C2-029E-4788-A87E-62D158F98AC4}"/>
                </a:ext>
              </a:extLst>
            </p:cNvPr>
            <p:cNvSpPr/>
            <p:nvPr/>
          </p:nvSpPr>
          <p:spPr>
            <a:xfrm>
              <a:off x="0" y="3429000"/>
              <a:ext cx="6096000" cy="34290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21DA680E-F38D-4AEE-A54B-E9641F2DF9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6096000" cy="3429000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7CA8625-3D01-4EDB-BC91-23B4F7EFD4C7}"/>
                </a:ext>
              </a:extLst>
            </p:cNvPr>
            <p:cNvSpPr/>
            <p:nvPr/>
          </p:nvSpPr>
          <p:spPr>
            <a:xfrm>
              <a:off x="0" y="0"/>
              <a:ext cx="6096000" cy="3429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7F1A66E-6312-424B-8C0E-6A6CB57D0D13}"/>
                </a:ext>
              </a:extLst>
            </p:cNvPr>
            <p:cNvGrpSpPr/>
            <p:nvPr/>
          </p:nvGrpSpPr>
          <p:grpSpPr>
            <a:xfrm>
              <a:off x="6096000" y="3429000"/>
              <a:ext cx="6096000" cy="3429000"/>
              <a:chOff x="6096000" y="3429000"/>
              <a:chExt cx="6096000" cy="3429000"/>
            </a:xfrm>
          </p:grpSpPr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C614AA0E-7A60-4251-92FC-0649666E6F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096000" y="3429000"/>
                <a:ext cx="6096000" cy="3429000"/>
              </a:xfrm>
              <a:prstGeom prst="rect">
                <a:avLst/>
              </a:prstGeom>
            </p:spPr>
          </p:pic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5B7FFEE-13A9-4D29-A1A1-B12145A438A9}"/>
                  </a:ext>
                </a:extLst>
              </p:cNvPr>
              <p:cNvSpPr/>
              <p:nvPr/>
            </p:nvSpPr>
            <p:spPr>
              <a:xfrm>
                <a:off x="6096000" y="3429000"/>
                <a:ext cx="6096000" cy="3429000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B7B5C17-2F9A-4727-A831-9A7C1E5A7052}"/>
                </a:ext>
              </a:extLst>
            </p:cNvPr>
            <p:cNvSpPr txBox="1"/>
            <p:nvPr/>
          </p:nvSpPr>
          <p:spPr>
            <a:xfrm>
              <a:off x="2493378" y="1957745"/>
              <a:ext cx="7347995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9900" b="1" dirty="0">
                  <a:solidFill>
                    <a:schemeClr val="bg1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About</a:t>
              </a:r>
              <a:endParaRPr lang="zh-CN" altLang="en-US" sz="19900" b="1" dirty="0">
                <a:solidFill>
                  <a:schemeClr val="bg1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E7480EB-98FE-4CAB-9EA1-796CCA35DD2B}"/>
                </a:ext>
              </a:extLst>
            </p:cNvPr>
            <p:cNvSpPr txBox="1"/>
            <p:nvPr/>
          </p:nvSpPr>
          <p:spPr>
            <a:xfrm>
              <a:off x="2422003" y="1851645"/>
              <a:ext cx="7347995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9900" b="1" dirty="0">
                  <a:solidFill>
                    <a:schemeClr val="accent2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About</a:t>
              </a:r>
              <a:endParaRPr lang="zh-CN" altLang="en-US" sz="19900" b="1" dirty="0">
                <a:solidFill>
                  <a:schemeClr val="accent2"/>
                </a:solidFill>
                <a:latin typeface="Bauhaus 93" panose="04030905020B02020C02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4907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88FA4AD2-F01C-46B9-B57E-771659E0EF85}"/>
              </a:ext>
            </a:extLst>
          </p:cNvPr>
          <p:cNvGrpSpPr/>
          <p:nvPr/>
        </p:nvGrpSpPr>
        <p:grpSpPr>
          <a:xfrm>
            <a:off x="-11917681" y="-2310329"/>
            <a:ext cx="40688897" cy="10092882"/>
            <a:chOff x="-11917681" y="-2310329"/>
            <a:chExt cx="40688897" cy="10092882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207ED62-6D28-40E8-9F73-1E9363F02131}"/>
                </a:ext>
              </a:extLst>
            </p:cNvPr>
            <p:cNvGrpSpPr/>
            <p:nvPr/>
          </p:nvGrpSpPr>
          <p:grpSpPr>
            <a:xfrm rot="20271459">
              <a:off x="-11917681" y="-2310329"/>
              <a:ext cx="40688897" cy="10092882"/>
              <a:chOff x="-15880080" y="-1030168"/>
              <a:chExt cx="40688897" cy="10092882"/>
            </a:xfrm>
          </p:grpSpPr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D8C74D2-AACE-4770-AAF2-D750ACAD08E6}"/>
                  </a:ext>
                </a:extLst>
              </p:cNvPr>
              <p:cNvSpPr txBox="1"/>
              <p:nvPr/>
            </p:nvSpPr>
            <p:spPr>
              <a:xfrm>
                <a:off x="-4692015" y="389716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95ECE4F5-31DF-4746-932B-30F582ECD38C}"/>
                  </a:ext>
                </a:extLst>
              </p:cNvPr>
              <p:cNvGrpSpPr/>
              <p:nvPr/>
            </p:nvGrpSpPr>
            <p:grpSpPr>
              <a:xfrm>
                <a:off x="-11367136" y="1809600"/>
                <a:ext cx="33708977" cy="1569660"/>
                <a:chOff x="-11214736" y="1400116"/>
                <a:chExt cx="33708977" cy="1569660"/>
              </a:xfrm>
            </p:grpSpPr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F0813B4B-4126-459F-A3E2-7E771A42E232}"/>
                    </a:ext>
                  </a:extLst>
                </p:cNvPr>
                <p:cNvSpPr txBox="1"/>
                <p:nvPr/>
              </p:nvSpPr>
              <p:spPr>
                <a:xfrm>
                  <a:off x="5183505" y="1400116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FA51BB97-C565-45FD-AB5A-E002CCF25492}"/>
                    </a:ext>
                  </a:extLst>
                </p:cNvPr>
                <p:cNvSpPr txBox="1"/>
                <p:nvPr/>
              </p:nvSpPr>
              <p:spPr>
                <a:xfrm>
                  <a:off x="-11214736" y="1400116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BDEE802C-7118-46C9-8F95-B31344E3229E}"/>
                  </a:ext>
                </a:extLst>
              </p:cNvPr>
              <p:cNvGrpSpPr/>
              <p:nvPr/>
            </p:nvGrpSpPr>
            <p:grpSpPr>
              <a:xfrm>
                <a:off x="-15880080" y="3229484"/>
                <a:ext cx="33708977" cy="1569660"/>
                <a:chOff x="-15758160" y="3103395"/>
                <a:chExt cx="33708977" cy="1569660"/>
              </a:xfrm>
            </p:grpSpPr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9E4C5630-424F-47B3-AA9A-0FA6F8BD5439}"/>
                    </a:ext>
                  </a:extLst>
                </p:cNvPr>
                <p:cNvSpPr txBox="1"/>
                <p:nvPr/>
              </p:nvSpPr>
              <p:spPr>
                <a:xfrm>
                  <a:off x="640081" y="3103395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05C89866-7261-4345-9F66-75A8284B8D4B}"/>
                    </a:ext>
                  </a:extLst>
                </p:cNvPr>
                <p:cNvSpPr txBox="1"/>
                <p:nvPr/>
              </p:nvSpPr>
              <p:spPr>
                <a:xfrm>
                  <a:off x="-15758160" y="3103395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98576F8A-8C74-4A21-A568-4CB0B3D56FAE}"/>
                  </a:ext>
                </a:extLst>
              </p:cNvPr>
              <p:cNvGrpSpPr/>
              <p:nvPr/>
            </p:nvGrpSpPr>
            <p:grpSpPr>
              <a:xfrm>
                <a:off x="-8900160" y="4649368"/>
                <a:ext cx="33708977" cy="1569660"/>
                <a:chOff x="-15758160" y="3103395"/>
                <a:chExt cx="33708977" cy="1569660"/>
              </a:xfrm>
            </p:grpSpPr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A1BFA437-19F6-4BFA-BA8F-18A476E7B691}"/>
                    </a:ext>
                  </a:extLst>
                </p:cNvPr>
                <p:cNvSpPr txBox="1"/>
                <p:nvPr/>
              </p:nvSpPr>
              <p:spPr>
                <a:xfrm>
                  <a:off x="640081" y="3103395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5CD1226E-044B-4A3D-B384-484C8F6212F3}"/>
                    </a:ext>
                  </a:extLst>
                </p:cNvPr>
                <p:cNvSpPr txBox="1"/>
                <p:nvPr/>
              </p:nvSpPr>
              <p:spPr>
                <a:xfrm>
                  <a:off x="-15758160" y="3103395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21B457B-D62D-4F4D-9211-DB2D4E4B231E}"/>
                  </a:ext>
                </a:extLst>
              </p:cNvPr>
              <p:cNvSpPr txBox="1"/>
              <p:nvPr/>
            </p:nvSpPr>
            <p:spPr>
              <a:xfrm>
                <a:off x="-3232785" y="6069250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CF2BF293-EFCD-403A-BD3A-5CB0607A60D3}"/>
                  </a:ext>
                </a:extLst>
              </p:cNvPr>
              <p:cNvGrpSpPr/>
              <p:nvPr/>
            </p:nvGrpSpPr>
            <p:grpSpPr>
              <a:xfrm>
                <a:off x="-15880080" y="-1030168"/>
                <a:ext cx="33708977" cy="1569660"/>
                <a:chOff x="-11214736" y="1400116"/>
                <a:chExt cx="33708977" cy="1569660"/>
              </a:xfrm>
            </p:grpSpPr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C5C03F55-3EF3-423B-ABD2-639C42F69E5F}"/>
                    </a:ext>
                  </a:extLst>
                </p:cNvPr>
                <p:cNvSpPr txBox="1"/>
                <p:nvPr/>
              </p:nvSpPr>
              <p:spPr>
                <a:xfrm>
                  <a:off x="5183505" y="1400116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F1A65E44-A8D4-4C40-BE45-080BD1DF5DC1}"/>
                    </a:ext>
                  </a:extLst>
                </p:cNvPr>
                <p:cNvSpPr txBox="1"/>
                <p:nvPr/>
              </p:nvSpPr>
              <p:spPr>
                <a:xfrm>
                  <a:off x="-11214736" y="1400116"/>
                  <a:ext cx="1731073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9600" b="1" spc="-100" dirty="0">
                      <a:solidFill>
                        <a:srgbClr val="0C4991"/>
                      </a:solidFill>
                      <a:latin typeface="Consolas" panose="020B0609020204030204" pitchFamily="49" charset="0"/>
                    </a:rPr>
                    <a:t>Programming Ability Test</a:t>
                  </a:r>
                  <a:endParaRPr lang="zh-CN" altLang="en-US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586EB22-6FD7-446F-A217-8503A7FBED6F}"/>
                  </a:ext>
                </a:extLst>
              </p:cNvPr>
              <p:cNvSpPr txBox="1"/>
              <p:nvPr/>
            </p:nvSpPr>
            <p:spPr>
              <a:xfrm>
                <a:off x="-7469505" y="7493054"/>
                <a:ext cx="173107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b="1" spc="-100" dirty="0">
                    <a:solidFill>
                      <a:srgbClr val="0C4991"/>
                    </a:solidFill>
                    <a:latin typeface="Consolas" panose="020B0609020204030204" pitchFamily="49" charset="0"/>
                  </a:rPr>
                  <a:t>Programming Ability Test</a:t>
                </a:r>
                <a:endParaRPr lang="zh-CN" altLang="en-US" sz="9600" b="1" spc="-100" dirty="0">
                  <a:solidFill>
                    <a:srgbClr val="0C499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1CF3674-4DC5-458E-AC86-6F77B4B59E8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494CE">
                <a:alpha val="9176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CA5F8AB-480E-47E3-B815-7EDFC9D95C01}"/>
                </a:ext>
              </a:extLst>
            </p:cNvPr>
            <p:cNvSpPr txBox="1"/>
            <p:nvPr/>
          </p:nvSpPr>
          <p:spPr>
            <a:xfrm>
              <a:off x="2179164" y="1898004"/>
              <a:ext cx="7833673" cy="3061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8800" b="1" spc="-100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PAT(Advanced)</a:t>
              </a:r>
              <a:r>
                <a:rPr lang="zh-CN" altLang="en-US" sz="8800" b="1" spc="-100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模拟篇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6049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64592FFD-224D-42E6-9E20-0CBCF181459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94D8C1C-DA46-4883-BE88-B56656B761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0" y="0"/>
              <a:ext cx="6096000" cy="342900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A10E93D-7D4A-45F0-85B0-CD88FE6E6916}"/>
                </a:ext>
              </a:extLst>
            </p:cNvPr>
            <p:cNvSpPr/>
            <p:nvPr/>
          </p:nvSpPr>
          <p:spPr>
            <a:xfrm>
              <a:off x="6096000" y="0"/>
              <a:ext cx="6096000" cy="3429000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2C85736-CB0A-478E-A53F-8806DCADB0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3429000"/>
              <a:ext cx="6096000" cy="342900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D07D9C2-029E-4788-A87E-62D158F98AC4}"/>
                </a:ext>
              </a:extLst>
            </p:cNvPr>
            <p:cNvSpPr/>
            <p:nvPr/>
          </p:nvSpPr>
          <p:spPr>
            <a:xfrm>
              <a:off x="0" y="3429000"/>
              <a:ext cx="6096000" cy="34290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21DA680E-F38D-4AEE-A54B-E9641F2DF9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6096000" cy="3429000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7CA8625-3D01-4EDB-BC91-23B4F7EFD4C7}"/>
                </a:ext>
              </a:extLst>
            </p:cNvPr>
            <p:cNvSpPr/>
            <p:nvPr/>
          </p:nvSpPr>
          <p:spPr>
            <a:xfrm>
              <a:off x="0" y="0"/>
              <a:ext cx="6096000" cy="3429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7F1A66E-6312-424B-8C0E-6A6CB57D0D13}"/>
                </a:ext>
              </a:extLst>
            </p:cNvPr>
            <p:cNvGrpSpPr/>
            <p:nvPr/>
          </p:nvGrpSpPr>
          <p:grpSpPr>
            <a:xfrm>
              <a:off x="6096000" y="3429000"/>
              <a:ext cx="6096000" cy="3429000"/>
              <a:chOff x="6096000" y="3429000"/>
              <a:chExt cx="6096000" cy="3429000"/>
            </a:xfrm>
          </p:grpSpPr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C614AA0E-7A60-4251-92FC-0649666E6F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096000" y="3429000"/>
                <a:ext cx="6096000" cy="3429000"/>
              </a:xfrm>
              <a:prstGeom prst="rect">
                <a:avLst/>
              </a:prstGeom>
            </p:spPr>
          </p:pic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5B7FFEE-13A9-4D29-A1A1-B12145A438A9}"/>
                  </a:ext>
                </a:extLst>
              </p:cNvPr>
              <p:cNvSpPr/>
              <p:nvPr/>
            </p:nvSpPr>
            <p:spPr>
              <a:xfrm>
                <a:off x="6096000" y="3429000"/>
                <a:ext cx="6096000" cy="3429000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4458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9532741-C245-459A-BA8B-BA0AFDAA1B7A}"/>
              </a:ext>
            </a:extLst>
          </p:cNvPr>
          <p:cNvGrpSpPr/>
          <p:nvPr/>
        </p:nvGrpSpPr>
        <p:grpSpPr>
          <a:xfrm>
            <a:off x="2422003" y="0"/>
            <a:ext cx="7439690" cy="6857999"/>
            <a:chOff x="2422003" y="0"/>
            <a:chExt cx="7439690" cy="6857999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EEFC722-2E9A-4D06-A0B9-A9ADB57D50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67001" y="0"/>
              <a:ext cx="6857999" cy="6857999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F755071F-DA42-48F6-986A-2BD1B76901EC}"/>
                </a:ext>
              </a:extLst>
            </p:cNvPr>
            <p:cNvSpPr txBox="1"/>
            <p:nvPr/>
          </p:nvSpPr>
          <p:spPr>
            <a:xfrm>
              <a:off x="2513698" y="1927265"/>
              <a:ext cx="7347995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9900" b="1" dirty="0" err="1">
                  <a:solidFill>
                    <a:schemeClr val="bg1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Jc</a:t>
              </a:r>
              <a:endParaRPr lang="zh-CN" altLang="en-US" sz="19900" b="1" dirty="0">
                <a:solidFill>
                  <a:schemeClr val="bg1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77EDFD2-B7E1-4C50-A81A-E6EB96422680}"/>
                </a:ext>
              </a:extLst>
            </p:cNvPr>
            <p:cNvSpPr txBox="1"/>
            <p:nvPr/>
          </p:nvSpPr>
          <p:spPr>
            <a:xfrm>
              <a:off x="2422003" y="1851645"/>
              <a:ext cx="7347995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9900" b="1" dirty="0" err="1">
                  <a:solidFill>
                    <a:schemeClr val="accent2"/>
                  </a:solidFill>
                  <a:latin typeface="Bauhaus 93" panose="04030905020B02020C02" pitchFamily="82" charset="0"/>
                  <a:ea typeface="Adobe Gothic Std B" panose="020B0800000000000000" pitchFamily="34" charset="-128"/>
                </a:rPr>
                <a:t>Jc</a:t>
              </a:r>
              <a:endParaRPr lang="zh-CN" altLang="en-US" sz="19900" b="1" dirty="0">
                <a:solidFill>
                  <a:schemeClr val="accent2"/>
                </a:solidFill>
                <a:latin typeface="Bauhaus 93" panose="04030905020B02020C02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924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6BB03C1F-DB79-4D84-B41F-5CD129E49E2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EABDA53-1ADB-4166-A5ED-A43F40723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8E8EBF9-5191-4362-AC8D-320A2A52AE4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2">
                <a:lumMod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3D14BAA-0BA3-4147-A0FF-117AE13CF515}"/>
                </a:ext>
              </a:extLst>
            </p:cNvPr>
            <p:cNvSpPr txBox="1"/>
            <p:nvPr/>
          </p:nvSpPr>
          <p:spPr>
            <a:xfrm>
              <a:off x="7853507" y="2183014"/>
              <a:ext cx="106699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0" spc="200" dirty="0">
                  <a:solidFill>
                    <a:schemeClr val="bg1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落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638E7C4-6A8D-4329-8551-317BFB685095}"/>
                </a:ext>
              </a:extLst>
            </p:cNvPr>
            <p:cNvSpPr/>
            <p:nvPr/>
          </p:nvSpPr>
          <p:spPr>
            <a:xfrm>
              <a:off x="2998533" y="1967719"/>
              <a:ext cx="1236236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须</a:t>
              </a:r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AE832A8-CB96-4CBC-B71C-93EA9C0648ED}"/>
                </a:ext>
              </a:extLst>
            </p:cNvPr>
            <p:cNvSpPr/>
            <p:nvPr/>
          </p:nvSpPr>
          <p:spPr>
            <a:xfrm>
              <a:off x="3939344" y="1721498"/>
              <a:ext cx="1441420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96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臾</a:t>
              </a:r>
              <a:endParaRPr lang="zh-CN" altLang="en-US" sz="2400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EB0F3E0-ACF8-457C-AD41-297F99C41499}"/>
                </a:ext>
              </a:extLst>
            </p:cNvPr>
            <p:cNvSpPr/>
            <p:nvPr/>
          </p:nvSpPr>
          <p:spPr>
            <a:xfrm>
              <a:off x="4851120" y="1748032"/>
              <a:ext cx="1133644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72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一</a:t>
              </a:r>
              <a:endParaRPr lang="zh-CN" altLang="en-US" sz="1600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D458081-3692-4598-8A29-5B4751629D23}"/>
                </a:ext>
              </a:extLst>
            </p:cNvPr>
            <p:cNvSpPr/>
            <p:nvPr/>
          </p:nvSpPr>
          <p:spPr>
            <a:xfrm>
              <a:off x="5418551" y="2071324"/>
              <a:ext cx="1236236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线</a:t>
              </a:r>
              <a:endParaRPr lang="zh-CN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6805A55-9131-49B8-B632-CCDCECEDCC6B}"/>
                </a:ext>
              </a:extLst>
            </p:cNvPr>
            <p:cNvSpPr/>
            <p:nvPr/>
          </p:nvSpPr>
          <p:spPr>
            <a:xfrm>
              <a:off x="5826265" y="1045397"/>
              <a:ext cx="1441420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96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吐</a:t>
              </a:r>
              <a:endParaRPr lang="zh-CN" altLang="en-US" sz="2400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B1EDBD1-555C-42E1-9C12-94ADDFAD3F13}"/>
                </a:ext>
              </a:extLst>
            </p:cNvPr>
            <p:cNvSpPr/>
            <p:nvPr/>
          </p:nvSpPr>
          <p:spPr>
            <a:xfrm>
              <a:off x="6945582" y="1759487"/>
              <a:ext cx="1236236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0" spc="200" dirty="0">
                  <a:solidFill>
                    <a:prstClr val="white"/>
                  </a:solidFill>
                  <a:latin typeface="思源宋体 SemiBold" panose="02020600000000000000" pitchFamily="18" charset="-122"/>
                  <a:ea typeface="思源宋体 SemiBold" panose="02020600000000000000" pitchFamily="18" charset="-122"/>
                </a:rPr>
                <a:t>复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46718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73FBAE-511E-43B0-9ABE-3AD1CA70C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590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FABDA70F-963E-4ED3-8058-578F4DBD953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AD6FDE6-4FB8-443A-8BA6-34AB5F88E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567E491-B10F-4A99-8663-4E2410D3767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F2651C4-85EA-4A9F-9BAB-48702476F348}"/>
                </a:ext>
              </a:extLst>
            </p:cNvPr>
            <p:cNvSpPr txBox="1"/>
            <p:nvPr/>
          </p:nvSpPr>
          <p:spPr>
            <a:xfrm>
              <a:off x="1982403" y="1673135"/>
              <a:ext cx="8649226" cy="3511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8800" dirty="0">
                  <a:solidFill>
                    <a:schemeClr val="bg1"/>
                  </a:solidFill>
                  <a:latin typeface="Adobe Hebrew" panose="02040503050201020203" pitchFamily="18" charset="-79"/>
                  <a:cs typeface="Adobe Hebrew" panose="02040503050201020203" pitchFamily="18" charset="-79"/>
                </a:rPr>
                <a:t>I'm fine 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8800" dirty="0">
                  <a:solidFill>
                    <a:schemeClr val="bg1"/>
                  </a:solidFill>
                  <a:latin typeface="Adobe Hebrew" panose="02040503050201020203" pitchFamily="18" charset="-79"/>
                  <a:cs typeface="Adobe Hebrew" panose="02040503050201020203" pitchFamily="18" charset="-79"/>
                </a:rPr>
                <a:t>I'm just not happy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C128C48B-69C7-4E63-A226-11E65CBBA807}"/>
                </a:ext>
              </a:extLst>
            </p:cNvPr>
            <p:cNvCxnSpPr>
              <a:cxnSpLocks/>
            </p:cNvCxnSpPr>
            <p:nvPr/>
          </p:nvCxnSpPr>
          <p:spPr>
            <a:xfrm>
              <a:off x="1804106" y="2200591"/>
              <a:ext cx="0" cy="2570184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482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0A868F4-0A8A-4816-9C1A-A19B6A10D6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2B1A59C-A6E5-45F7-9C4F-7929A38A14CD}"/>
              </a:ext>
            </a:extLst>
          </p:cNvPr>
          <p:cNvSpPr/>
          <p:nvPr/>
        </p:nvSpPr>
        <p:spPr>
          <a:xfrm>
            <a:off x="0" y="1629137"/>
            <a:ext cx="12192000" cy="359972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A891125-7650-451C-9156-0ED5406D5F0F}"/>
              </a:ext>
            </a:extLst>
          </p:cNvPr>
          <p:cNvSpPr txBox="1"/>
          <p:nvPr/>
        </p:nvSpPr>
        <p:spPr>
          <a:xfrm>
            <a:off x="2149033" y="1887039"/>
            <a:ext cx="7893934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6600" dirty="0">
                <a:latin typeface="AMCSongGBK-Light" panose="020A0304000101010101" pitchFamily="18" charset="-122"/>
                <a:ea typeface="AMCSongGBK-Light" panose="020A0304000101010101" pitchFamily="18" charset="-122"/>
                <a:cs typeface="AMCSongGBK-Light" panose="020A0304000101010101" pitchFamily="18" charset="-122"/>
              </a:rPr>
              <a:t>Python</a:t>
            </a:r>
          </a:p>
          <a:p>
            <a:pPr algn="ctr">
              <a:lnSpc>
                <a:spcPct val="120000"/>
              </a:lnSpc>
            </a:pPr>
            <a:r>
              <a:rPr lang="zh-CN" altLang="en-US" sz="4800" b="1" dirty="0">
                <a:latin typeface="Adobe Caslon Pro Bold" panose="0205070206050A020403" pitchFamily="18" charset="0"/>
              </a:rPr>
              <a:t>网络爬虫与信息提取</a:t>
            </a:r>
            <a:endParaRPr lang="en-US" altLang="zh-CN" sz="4800" b="1" dirty="0">
              <a:latin typeface="Adobe Caslon Pro Bold" panose="0205070206050A020403" pitchFamily="18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CN" sz="4800" b="1" dirty="0">
                <a:latin typeface="Adobe Caslon Pro Bold" panose="0205070206050A020403" pitchFamily="18" charset="0"/>
              </a:rPr>
              <a:t>『</a:t>
            </a:r>
            <a:r>
              <a:rPr lang="zh-CN" altLang="en-US" sz="4800" b="1" dirty="0">
                <a:latin typeface="Adobe Caslon Pro Bold" panose="0205070206050A020403" pitchFamily="18" charset="0"/>
              </a:rPr>
              <a:t>第一周</a:t>
            </a:r>
            <a:r>
              <a:rPr lang="en-US" altLang="zh-CN" sz="4800" b="1" dirty="0">
                <a:latin typeface="Adobe Caslon Pro Bold" panose="0205070206050A020403" pitchFamily="18" charset="0"/>
              </a:rPr>
              <a:t>』</a:t>
            </a:r>
            <a:r>
              <a:rPr lang="zh-CN" altLang="en-US" sz="4800" b="1" dirty="0">
                <a:latin typeface="Adobe Caslon Pro Bold" panose="0205070206050A020403" pitchFamily="18" charset="0"/>
              </a:rPr>
              <a:t>网络爬虫之规则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36B7E07-753A-46FD-96EE-90752D70D2DD}"/>
              </a:ext>
            </a:extLst>
          </p:cNvPr>
          <p:cNvSpPr/>
          <p:nvPr/>
        </p:nvSpPr>
        <p:spPr>
          <a:xfrm>
            <a:off x="0" y="0"/>
            <a:ext cx="12192000" cy="126164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089A730-4928-4CD8-A5F0-2F77811FBD3B}"/>
              </a:ext>
            </a:extLst>
          </p:cNvPr>
          <p:cNvSpPr/>
          <p:nvPr/>
        </p:nvSpPr>
        <p:spPr>
          <a:xfrm>
            <a:off x="0" y="5596358"/>
            <a:ext cx="12192000" cy="126164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732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0A11BE8-87AF-4CD1-B7F0-78DD2A7338A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0A868F4-0A8A-4816-9C1A-A19B6A10D6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2B1A59C-A6E5-45F7-9C4F-7929A38A14C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A891125-7650-451C-9156-0ED5406D5F0F}"/>
                </a:ext>
              </a:extLst>
            </p:cNvPr>
            <p:cNvSpPr txBox="1"/>
            <p:nvPr/>
          </p:nvSpPr>
          <p:spPr>
            <a:xfrm>
              <a:off x="0" y="1425375"/>
              <a:ext cx="12192000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8000" dirty="0">
                  <a:solidFill>
                    <a:schemeClr val="bg1"/>
                  </a:solidFill>
                  <a:latin typeface="AMCSongGBK-Light" panose="020A0304000101010101" pitchFamily="18" charset="-122"/>
                  <a:ea typeface="AMCSongGBK-Light" panose="020A0304000101010101" pitchFamily="18" charset="-122"/>
                  <a:cs typeface="AMCSongGBK-Light" panose="020A0304000101010101" pitchFamily="18" charset="-122"/>
                </a:rPr>
                <a:t>Python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6600" b="1" dirty="0">
                  <a:solidFill>
                    <a:schemeClr val="bg1"/>
                  </a:solidFill>
                  <a:latin typeface="Adobe Caslon Pro Bold" panose="0205070206050A020403" pitchFamily="18" charset="0"/>
                </a:rPr>
                <a:t>网络爬虫与信息提取</a:t>
              </a:r>
              <a:endParaRPr lang="en-US" altLang="zh-CN" sz="6600" b="1" dirty="0">
                <a:solidFill>
                  <a:schemeClr val="bg1"/>
                </a:solidFill>
                <a:latin typeface="Adobe Caslon Pro Bold" panose="0205070206050A020403" pitchFamily="18" charset="0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zh-CN" sz="5400" dirty="0">
                  <a:solidFill>
                    <a:schemeClr val="bg1"/>
                  </a:solidFill>
                  <a:latin typeface="Adobe Caslon Pro Bold" panose="0205070206050A020403" pitchFamily="18" charset="0"/>
                </a:rPr>
                <a:t>『</a:t>
              </a:r>
              <a:r>
                <a:rPr lang="zh-CN" altLang="en-US" sz="5400" dirty="0">
                  <a:solidFill>
                    <a:schemeClr val="bg1"/>
                  </a:solidFill>
                  <a:latin typeface="Adobe Caslon Pro Bold" panose="0205070206050A020403" pitchFamily="18" charset="0"/>
                </a:rPr>
                <a:t>第一周</a:t>
              </a:r>
              <a:r>
                <a:rPr lang="en-US" altLang="zh-CN" sz="5400" dirty="0">
                  <a:solidFill>
                    <a:schemeClr val="bg1"/>
                  </a:solidFill>
                  <a:latin typeface="Adobe Caslon Pro Bold" panose="0205070206050A020403" pitchFamily="18" charset="0"/>
                </a:rPr>
                <a:t>』</a:t>
              </a:r>
              <a:r>
                <a:rPr lang="zh-CN" altLang="en-US" sz="5400" dirty="0">
                  <a:solidFill>
                    <a:schemeClr val="bg1"/>
                  </a:solidFill>
                  <a:latin typeface="Adobe Caslon Pro Bold" panose="0205070206050A020403" pitchFamily="18" charset="0"/>
                </a:rPr>
                <a:t>网络爬虫之规则</a:t>
              </a:r>
              <a:endParaRPr lang="zh-CN" altLang="en-US" sz="6000" dirty="0">
                <a:solidFill>
                  <a:schemeClr val="bg1"/>
                </a:solidFill>
                <a:latin typeface="Adobe Caslon Pro Bold" panose="0205070206050A0204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0934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CB4F26D-F79D-4949-AFAB-8C43EB0D0F0B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51997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240833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80</Words>
  <Application>Microsoft Office PowerPoint</Application>
  <PresentationFormat>宽屏</PresentationFormat>
  <Paragraphs>31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2" baseType="lpstr">
      <vt:lpstr>Adobe Gothic Std B</vt:lpstr>
      <vt:lpstr>AMCSongGBK-Light</vt:lpstr>
      <vt:lpstr>等线</vt:lpstr>
      <vt:lpstr>等线 Light</vt:lpstr>
      <vt:lpstr>华文中宋</vt:lpstr>
      <vt:lpstr>思源宋体 SemiBold</vt:lpstr>
      <vt:lpstr>Adobe Caslon Pro Bold</vt:lpstr>
      <vt:lpstr>Adobe Hebrew</vt:lpstr>
      <vt:lpstr>Arial</vt:lpstr>
      <vt:lpstr>Bauhaus 93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Wu Xinyi</dc:creator>
  <cp:lastModifiedBy>Wu Xinyi</cp:lastModifiedBy>
  <cp:revision>14</cp:revision>
  <dcterms:created xsi:type="dcterms:W3CDTF">2019-10-08T08:08:24Z</dcterms:created>
  <dcterms:modified xsi:type="dcterms:W3CDTF">2020-05-25T13:34:50Z</dcterms:modified>
</cp:coreProperties>
</file>